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45E1853-4850-4DE9-A4C3-E6A34644417C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-133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9BE17A-153D-4CAC-A5AF-6197CA6A6CB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AC3F1F-0FA3-4487-A0FE-00672EBAC2BB}">
      <dgm:prSet/>
      <dgm:spPr>
        <a:solidFill>
          <a:srgbClr val="0070C0"/>
        </a:solidFill>
        <a:ln>
          <a:solidFill>
            <a:srgbClr val="002060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Comic Sans MS" pitchFamily="66" charset="0"/>
            </a:rPr>
            <a:t>РОДИТЕЛЬСКИЕ СОБРАНИЯ</a:t>
          </a:r>
          <a:endParaRPr lang="ru-RU" b="1" dirty="0">
            <a:solidFill>
              <a:srgbClr val="FFFF00"/>
            </a:solidFill>
            <a:latin typeface="Comic Sans MS" pitchFamily="66" charset="0"/>
          </a:endParaRPr>
        </a:p>
      </dgm:t>
    </dgm:pt>
    <dgm:pt modelId="{C4FA3D02-DC12-4EC5-8FAB-C9339C79D7F6}" type="parTrans" cxnId="{F5B5D0C0-FB89-43DE-BF5D-597F0234D9AD}">
      <dgm:prSet/>
      <dgm:spPr/>
      <dgm:t>
        <a:bodyPr/>
        <a:lstStyle/>
        <a:p>
          <a:endParaRPr lang="ru-RU"/>
        </a:p>
      </dgm:t>
    </dgm:pt>
    <dgm:pt modelId="{41329714-5EF9-49C6-AE54-1AB62BD1A65F}" type="sibTrans" cxnId="{F5B5D0C0-FB89-43DE-BF5D-597F0234D9AD}">
      <dgm:prSet/>
      <dgm:spPr/>
      <dgm:t>
        <a:bodyPr/>
        <a:lstStyle/>
        <a:p>
          <a:endParaRPr lang="ru-RU"/>
        </a:p>
      </dgm:t>
    </dgm:pt>
    <dgm:pt modelId="{A72E96A8-E816-4247-97D3-B535F59CA061}" type="pres">
      <dgm:prSet presAssocID="{259BE17A-153D-4CAC-A5AF-6197CA6A6CBE}" presName="Name0" presStyleCnt="0">
        <dgm:presLayoutVars>
          <dgm:dir/>
          <dgm:animLvl val="lvl"/>
          <dgm:resizeHandles val="exact"/>
        </dgm:presLayoutVars>
      </dgm:prSet>
      <dgm:spPr/>
    </dgm:pt>
    <dgm:pt modelId="{7055E892-7ED0-4916-A933-10A76184956C}" type="pres">
      <dgm:prSet presAssocID="{50AC3F1F-0FA3-4487-A0FE-00672EBAC2BB}" presName="linNode" presStyleCnt="0"/>
      <dgm:spPr/>
    </dgm:pt>
    <dgm:pt modelId="{CA6C698B-B0B7-49A6-AD69-89FCBEFC47E3}" type="pres">
      <dgm:prSet presAssocID="{50AC3F1F-0FA3-4487-A0FE-00672EBAC2BB}" presName="parentText" presStyleLbl="node1" presStyleIdx="0" presStyleCnt="1" custScaleX="277778" custLinFactNeighborX="-17039" custLinFactNeighborY="-25000">
        <dgm:presLayoutVars>
          <dgm:chMax val="1"/>
          <dgm:bulletEnabled val="1"/>
        </dgm:presLayoutVars>
      </dgm:prSet>
      <dgm:spPr>
        <a:prstGeom prst="wave">
          <a:avLst/>
        </a:prstGeom>
      </dgm:spPr>
    </dgm:pt>
  </dgm:ptLst>
  <dgm:cxnLst>
    <dgm:cxn modelId="{F5B5D0C0-FB89-43DE-BF5D-597F0234D9AD}" srcId="{259BE17A-153D-4CAC-A5AF-6197CA6A6CBE}" destId="{50AC3F1F-0FA3-4487-A0FE-00672EBAC2BB}" srcOrd="0" destOrd="0" parTransId="{C4FA3D02-DC12-4EC5-8FAB-C9339C79D7F6}" sibTransId="{41329714-5EF9-49C6-AE54-1AB62BD1A65F}"/>
    <dgm:cxn modelId="{3C5C6DC2-FC54-44CC-8113-BA3D25D3E240}" type="presOf" srcId="{259BE17A-153D-4CAC-A5AF-6197CA6A6CBE}" destId="{A72E96A8-E816-4247-97D3-B535F59CA061}" srcOrd="0" destOrd="0" presId="urn:microsoft.com/office/officeart/2005/8/layout/vList5"/>
    <dgm:cxn modelId="{6A63DB02-35C4-4B6C-AD8E-64CA5FA20B1D}" type="presOf" srcId="{50AC3F1F-0FA3-4487-A0FE-00672EBAC2BB}" destId="{CA6C698B-B0B7-49A6-AD69-89FCBEFC47E3}" srcOrd="0" destOrd="0" presId="urn:microsoft.com/office/officeart/2005/8/layout/vList5"/>
    <dgm:cxn modelId="{D064A9D2-1953-4EA2-960B-3A8506E45F8F}" type="presParOf" srcId="{A72E96A8-E816-4247-97D3-B535F59CA061}" destId="{7055E892-7ED0-4916-A933-10A76184956C}" srcOrd="0" destOrd="0" presId="urn:microsoft.com/office/officeart/2005/8/layout/vList5"/>
    <dgm:cxn modelId="{9D01885A-89DD-4917-AF7C-3B20E72E88F1}" type="presParOf" srcId="{7055E892-7ED0-4916-A933-10A76184956C}" destId="{CA6C698B-B0B7-49A6-AD69-89FCBEFC47E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FF2A66D-E9DA-48BE-B52B-9EC5433BFDC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B7154321-7DBB-4A98-BEE7-A57E0B387AC8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5C4E941-0E42-4C36-840E-5F2888FE39A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C698B-B0B7-49A6-AD69-89FCBEFC47E3}">
      <dsp:nvSpPr>
        <dsp:cNvPr id="0" name=""/>
        <dsp:cNvSpPr/>
      </dsp:nvSpPr>
      <dsp:spPr>
        <a:xfrm>
          <a:off x="0" y="0"/>
          <a:ext cx="7998503" cy="1945757"/>
        </a:xfrm>
        <a:prstGeom prst="wave">
          <a:avLst/>
        </a:prstGeom>
        <a:solidFill>
          <a:srgbClr val="0070C0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kern="1200" dirty="0" smtClean="0">
              <a:solidFill>
                <a:srgbClr val="FFFF00"/>
              </a:solidFill>
              <a:latin typeface="Comic Sans MS" pitchFamily="66" charset="0"/>
            </a:rPr>
            <a:t>РОДИТЕЛЬСКИЕ СОБРАНИЯ</a:t>
          </a:r>
          <a:endParaRPr lang="ru-RU" sz="4300" b="1" kern="1200" dirty="0">
            <a:solidFill>
              <a:srgbClr val="FFFF00"/>
            </a:solidFill>
            <a:latin typeface="Comic Sans MS" pitchFamily="66" charset="0"/>
          </a:endParaRPr>
        </a:p>
      </dsp:txBody>
      <dsp:txXfrm>
        <a:off x="0" y="486439"/>
        <a:ext cx="7998503" cy="9728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3.jpeg"/><Relationship Id="rId1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image" Target="../media/image7.jpeg"/><Relationship Id="rId2" Type="http://schemas.openxmlformats.org/officeDocument/2006/relationships/image" Target="../media/image1.jpeg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5.jpeg"/><Relationship Id="rId10" Type="http://schemas.openxmlformats.org/officeDocument/2006/relationships/diagramQuickStyle" Target="../diagrams/quickStyle3.xml"/><Relationship Id="rId19" Type="http://schemas.microsoft.com/office/2007/relationships/hdphoto" Target="../media/hdphoto2.wdp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2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eg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8.jpe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24.jpeg"/><Relationship Id="rId5" Type="http://schemas.openxmlformats.org/officeDocument/2006/relationships/diagramQuickStyle" Target="../diagrams/quickStyle6.xml"/><Relationship Id="rId15" Type="http://schemas.microsoft.com/office/2007/relationships/hdphoto" Target="../media/hdphoto4.wdp"/><Relationship Id="rId10" Type="http://schemas.openxmlformats.org/officeDocument/2006/relationships/image" Target="../media/image23.jpeg"/><Relationship Id="rId4" Type="http://schemas.openxmlformats.org/officeDocument/2006/relationships/diagramLayout" Target="../diagrams/layout6.xml"/><Relationship Id="rId9" Type="http://schemas.openxmlformats.org/officeDocument/2006/relationships/image" Target="../media/image22.jpe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37.jpeg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40.jpeg"/><Relationship Id="rId10" Type="http://schemas.openxmlformats.org/officeDocument/2006/relationships/image" Target="../media/image36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35.jpe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60376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47287" y="2529017"/>
            <a:ext cx="2965621" cy="1841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</a:t>
            </a:r>
            <a:endParaRPr lang="ru-RU" sz="28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77703872"/>
              </p:ext>
            </p:extLst>
          </p:nvPr>
        </p:nvGraphicFramePr>
        <p:xfrm>
          <a:off x="265814" y="202019"/>
          <a:ext cx="8006316" cy="1945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1229834" y="4203072"/>
            <a:ext cx="3795824" cy="2594344"/>
          </a:xfrm>
          <a:prstGeom prst="round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0242" y="2020186"/>
            <a:ext cx="3795824" cy="2594344"/>
          </a:xfrm>
          <a:prstGeom prst="round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15292" y="2172586"/>
            <a:ext cx="3795824" cy="2594344"/>
          </a:xfrm>
          <a:prstGeom prst="round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 rot="5400000">
            <a:off x="7920371" y="665420"/>
            <a:ext cx="3710761" cy="2666999"/>
          </a:xfrm>
          <a:prstGeom prst="round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455886" y="3299637"/>
            <a:ext cx="2562447" cy="3391786"/>
          </a:xfrm>
          <a:prstGeom prst="round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AutoShape 4" descr="Школа начинающего педагога © Детский сад 24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6" descr="Школа начинающего педагога © Детский сад 24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C:\Users\DIMASTA\Downloads\Без названия (1)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43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577" y="4002753"/>
            <a:ext cx="4114912" cy="273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82887" y="265814"/>
            <a:ext cx="7998503" cy="1945757"/>
            <a:chOff x="0" y="0"/>
            <a:chExt cx="7998503" cy="1945757"/>
          </a:xfrm>
        </p:grpSpPr>
        <p:sp>
          <p:nvSpPr>
            <p:cNvPr id="5" name="Волна 4"/>
            <p:cNvSpPr/>
            <p:nvPr/>
          </p:nvSpPr>
          <p:spPr>
            <a:xfrm>
              <a:off x="0" y="0"/>
              <a:ext cx="7998503" cy="1945757"/>
            </a:xfrm>
            <a:prstGeom prst="wave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Волна 4"/>
            <p:cNvSpPr/>
            <p:nvPr/>
          </p:nvSpPr>
          <p:spPr>
            <a:xfrm>
              <a:off x="0" y="584791"/>
              <a:ext cx="7998503" cy="874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300" b="1" kern="1200" dirty="0" smtClean="0">
                  <a:solidFill>
                    <a:srgbClr val="FFFF00"/>
                  </a:solidFill>
                  <a:latin typeface="Comic Sans MS" pitchFamily="66" charset="0"/>
                </a:rPr>
                <a:t>КОНСУЛЬТАТИВНАЯ ПОМОЩЬ</a:t>
              </a:r>
              <a:endParaRPr lang="ru-RU" sz="4300" b="1" kern="12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sp>
        <p:nvSpPr>
          <p:cNvPr id="9" name="Скругленный прямоугольник 8"/>
          <p:cNvSpPr/>
          <p:nvPr/>
        </p:nvSpPr>
        <p:spPr>
          <a:xfrm>
            <a:off x="2328891" y="2890583"/>
            <a:ext cx="2844209" cy="3758610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7827" y="1891123"/>
            <a:ext cx="2783596" cy="3827720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362329" y="3012858"/>
            <a:ext cx="2668772" cy="3636335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21957" y="3555119"/>
            <a:ext cx="3939002" cy="3094074"/>
          </a:xfrm>
          <a:prstGeom prst="round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69194" y="178096"/>
            <a:ext cx="2668772" cy="3626887"/>
          </a:xfrm>
          <a:prstGeom prst="round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советы родителям - Частный детский сайт Лидер в г. Железнодорожный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250" b="100000" l="9581" r="860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562" y="1052624"/>
            <a:ext cx="2993670" cy="32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82887" y="265814"/>
            <a:ext cx="7998503" cy="1945757"/>
            <a:chOff x="0" y="0"/>
            <a:chExt cx="7998503" cy="1945757"/>
          </a:xfrm>
        </p:grpSpPr>
        <p:sp>
          <p:nvSpPr>
            <p:cNvPr id="5" name="Волна 4"/>
            <p:cNvSpPr/>
            <p:nvPr/>
          </p:nvSpPr>
          <p:spPr>
            <a:xfrm>
              <a:off x="0" y="0"/>
              <a:ext cx="7998503" cy="1945757"/>
            </a:xfrm>
            <a:prstGeom prst="wave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Волна 4"/>
            <p:cNvSpPr/>
            <p:nvPr/>
          </p:nvSpPr>
          <p:spPr>
            <a:xfrm>
              <a:off x="0" y="584791"/>
              <a:ext cx="7998503" cy="874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300" b="1" kern="1200" dirty="0" smtClean="0">
                  <a:solidFill>
                    <a:srgbClr val="FFFF00"/>
                  </a:solidFill>
                  <a:latin typeface="Comic Sans MS" pitchFamily="66" charset="0"/>
                </a:rPr>
                <a:t>ДНИ ОТКРЫТЫХ ДВЕРЕЙ</a:t>
              </a:r>
              <a:endParaRPr lang="ru-RU" sz="4300" b="1" kern="12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3335079" y="2368844"/>
            <a:ext cx="2877880" cy="3369191"/>
          </a:xfrm>
          <a:prstGeom prst="round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1110" y="4385930"/>
            <a:ext cx="3551274" cy="2243470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29915" y="2417796"/>
            <a:ext cx="2569536" cy="3271285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144" y="321412"/>
            <a:ext cx="2777231" cy="3732028"/>
          </a:xfrm>
          <a:prstGeom prst="round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Структура управления ДОУ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5" y="1533485"/>
            <a:ext cx="3413051" cy="34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бразовательные программы ДОУ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572" y="4102830"/>
            <a:ext cx="3044567" cy="26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92798941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82887" y="265814"/>
            <a:ext cx="7998503" cy="1945757"/>
            <a:chOff x="0" y="0"/>
            <a:chExt cx="7998503" cy="1945757"/>
          </a:xfrm>
        </p:grpSpPr>
        <p:sp>
          <p:nvSpPr>
            <p:cNvPr id="5" name="Волна 4"/>
            <p:cNvSpPr/>
            <p:nvPr/>
          </p:nvSpPr>
          <p:spPr>
            <a:xfrm>
              <a:off x="0" y="0"/>
              <a:ext cx="7998503" cy="1945757"/>
            </a:xfrm>
            <a:prstGeom prst="wave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Волна 4"/>
            <p:cNvSpPr/>
            <p:nvPr/>
          </p:nvSpPr>
          <p:spPr>
            <a:xfrm>
              <a:off x="0" y="584791"/>
              <a:ext cx="7998503" cy="874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>
                  <a:solidFill>
                    <a:srgbClr val="FFFF00"/>
                  </a:solidFill>
                  <a:latin typeface="Comic Sans MS" pitchFamily="66" charset="0"/>
                </a:rPr>
                <a:t>ПОМОЩЬ В БЛАГОУСТРОЙСТВЕ ДЕТСКОГО САДА</a:t>
              </a:r>
              <a:endParaRPr lang="ru-RU" sz="3600" b="1" kern="12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250226" y="1860109"/>
            <a:ext cx="2528414" cy="3431657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05023" y="4579088"/>
            <a:ext cx="3189767" cy="2200940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20430" y="4579088"/>
            <a:ext cx="3189767" cy="2200940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20431" y="2280097"/>
            <a:ext cx="3189767" cy="2200940"/>
          </a:xfrm>
          <a:prstGeom prst="roundRect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8158" y="108838"/>
            <a:ext cx="2341296" cy="3502543"/>
          </a:xfrm>
          <a:prstGeom prst="roundRect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144" y="3012859"/>
            <a:ext cx="2732567" cy="3721395"/>
          </a:xfrm>
          <a:prstGeom prst="round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песочница png | PNGWi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8" b="98964" l="0" r="98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029" y="1933289"/>
            <a:ext cx="2742217" cy="294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96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8855069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82887" y="265814"/>
            <a:ext cx="7998503" cy="1945757"/>
            <a:chOff x="0" y="0"/>
            <a:chExt cx="7998503" cy="1945757"/>
          </a:xfrm>
        </p:grpSpPr>
        <p:sp>
          <p:nvSpPr>
            <p:cNvPr id="5" name="Волна 4"/>
            <p:cNvSpPr/>
            <p:nvPr/>
          </p:nvSpPr>
          <p:spPr>
            <a:xfrm>
              <a:off x="0" y="0"/>
              <a:ext cx="7998503" cy="1945757"/>
            </a:xfrm>
            <a:prstGeom prst="wave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Волна 4"/>
            <p:cNvSpPr/>
            <p:nvPr/>
          </p:nvSpPr>
          <p:spPr>
            <a:xfrm>
              <a:off x="0" y="584791"/>
              <a:ext cx="7998503" cy="874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kern="1200" dirty="0" smtClean="0">
                  <a:solidFill>
                    <a:srgbClr val="FFFF00"/>
                  </a:solidFill>
                  <a:latin typeface="Comic Sans MS" pitchFamily="66" charset="0"/>
                </a:rPr>
                <a:t>УЧАСТИЕ В ПРАЗДНИКАХ</a:t>
              </a:r>
              <a:endParaRPr lang="ru-RU" sz="3600" b="1" kern="12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sp>
        <p:nvSpPr>
          <p:cNvPr id="10" name="Скругленный прямоугольник 9"/>
          <p:cNvSpPr/>
          <p:nvPr/>
        </p:nvSpPr>
        <p:spPr>
          <a:xfrm>
            <a:off x="1487147" y="4008475"/>
            <a:ext cx="3391786" cy="2721933"/>
          </a:xfrm>
          <a:prstGeom prst="round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63994" y="3732025"/>
            <a:ext cx="3391786" cy="2998383"/>
          </a:xfrm>
          <a:prstGeom prst="round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61" t="18010" r="1061" b="-1801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18977" y="1913861"/>
            <a:ext cx="3391786" cy="2576922"/>
          </a:xfrm>
          <a:prstGeom prst="round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61752" y="1913861"/>
            <a:ext cx="3391786" cy="2651350"/>
          </a:xfrm>
          <a:prstGeom prst="round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426664" y="2704513"/>
            <a:ext cx="3391786" cy="3855775"/>
          </a:xfrm>
          <a:prstGeom prst="round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649947" y="95692"/>
            <a:ext cx="3391786" cy="2573080"/>
          </a:xfrm>
          <a:prstGeom prst="roundRect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902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69674490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82887" y="265814"/>
            <a:ext cx="7998503" cy="1945757"/>
            <a:chOff x="0" y="0"/>
            <a:chExt cx="7998503" cy="1945757"/>
          </a:xfrm>
        </p:grpSpPr>
        <p:sp>
          <p:nvSpPr>
            <p:cNvPr id="5" name="Волна 4"/>
            <p:cNvSpPr/>
            <p:nvPr/>
          </p:nvSpPr>
          <p:spPr>
            <a:xfrm>
              <a:off x="0" y="0"/>
              <a:ext cx="7998503" cy="1945757"/>
            </a:xfrm>
            <a:prstGeom prst="wave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Волна 4"/>
            <p:cNvSpPr/>
            <p:nvPr/>
          </p:nvSpPr>
          <p:spPr>
            <a:xfrm>
              <a:off x="0" y="584791"/>
              <a:ext cx="7998503" cy="874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400" b="1" kern="1200" dirty="0" smtClean="0">
                  <a:solidFill>
                    <a:srgbClr val="FFFF00"/>
                  </a:solidFill>
                  <a:latin typeface="Comic Sans MS" pitchFamily="66" charset="0"/>
                </a:rPr>
                <a:t>УЧАСТИЕ В ЖИЗНИ САДА</a:t>
              </a:r>
              <a:endParaRPr lang="ru-RU" sz="4400" b="1" kern="1200" dirty="0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87194" y="3526463"/>
            <a:ext cx="2443355" cy="3196862"/>
          </a:xfrm>
          <a:prstGeom prst="round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54595" y="3589222"/>
            <a:ext cx="2321442" cy="3110027"/>
          </a:xfrm>
          <a:prstGeom prst="round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76037" y="1825255"/>
            <a:ext cx="3663805" cy="2526710"/>
          </a:xfrm>
          <a:prstGeom prst="round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959702" y="2797983"/>
            <a:ext cx="2604977" cy="3714309"/>
          </a:xfrm>
          <a:prstGeom prst="round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474150" y="247207"/>
            <a:ext cx="3398874" cy="2427774"/>
          </a:xfrm>
          <a:prstGeom prst="round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Как сделать кормушку для птиц | Блог mama.tomsk.ru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29" b="100000" l="1227" r="997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6" y="1825255"/>
            <a:ext cx="3980452" cy="194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дети катаются с горки летом для детей (64 фото) » Картинки и  статусы про окружающий мир вокруг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b="4791"/>
          <a:stretch/>
        </p:blipFill>
        <p:spPr bwMode="auto">
          <a:xfrm>
            <a:off x="5156348" y="4509804"/>
            <a:ext cx="3579628" cy="218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408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42</Words>
  <Application>Microsoft Office PowerPoint</Application>
  <PresentationFormat>Произвольный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DIMASTA</cp:lastModifiedBy>
  <cp:revision>8</cp:revision>
  <dcterms:created xsi:type="dcterms:W3CDTF">2024-03-22T10:46:38Z</dcterms:created>
  <dcterms:modified xsi:type="dcterms:W3CDTF">2024-03-24T19:50:44Z</dcterms:modified>
</cp:coreProperties>
</file>